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20CD3-5880-4BC6-978E-29B147D2F396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B694D96-6DC7-4644-819E-226E2F7502F9}">
      <dgm:prSet/>
      <dgm:spPr/>
      <dgm:t>
        <a:bodyPr/>
        <a:lstStyle/>
        <a:p>
          <a:r>
            <a:rPr lang="en-US"/>
            <a:t>How it is transmitted</a:t>
          </a:r>
        </a:p>
      </dgm:t>
    </dgm:pt>
    <dgm:pt modelId="{DD637ED3-3E01-4A7E-BF6A-F5614B40DFB6}" type="parTrans" cxnId="{8CB3D5E1-5C7F-4BD5-9075-44B58B9B5B1B}">
      <dgm:prSet/>
      <dgm:spPr/>
      <dgm:t>
        <a:bodyPr/>
        <a:lstStyle/>
        <a:p>
          <a:endParaRPr lang="en-US"/>
        </a:p>
      </dgm:t>
    </dgm:pt>
    <dgm:pt modelId="{79E577C9-EADA-41A6-A467-8A2C073F53C0}" type="sibTrans" cxnId="{8CB3D5E1-5C7F-4BD5-9075-44B58B9B5B1B}">
      <dgm:prSet/>
      <dgm:spPr/>
      <dgm:t>
        <a:bodyPr/>
        <a:lstStyle/>
        <a:p>
          <a:endParaRPr lang="en-US"/>
        </a:p>
      </dgm:t>
    </dgm:pt>
    <dgm:pt modelId="{E5B666CE-27EB-4AD5-9391-A9A5A1485E66}">
      <dgm:prSet/>
      <dgm:spPr/>
      <dgm:t>
        <a:bodyPr/>
        <a:lstStyle/>
        <a:p>
          <a:r>
            <a:rPr lang="en-US"/>
            <a:t>During infected time period</a:t>
          </a:r>
        </a:p>
      </dgm:t>
    </dgm:pt>
    <dgm:pt modelId="{C2C58D1D-05D7-4B7C-9402-CECE0FE65CF7}" type="parTrans" cxnId="{21B5F4E4-E358-4532-8BAB-3027E73428AF}">
      <dgm:prSet/>
      <dgm:spPr/>
      <dgm:t>
        <a:bodyPr/>
        <a:lstStyle/>
        <a:p>
          <a:endParaRPr lang="en-US"/>
        </a:p>
      </dgm:t>
    </dgm:pt>
    <dgm:pt modelId="{023E6C88-CBB1-4818-9885-EA107CBCB47A}" type="sibTrans" cxnId="{21B5F4E4-E358-4532-8BAB-3027E73428AF}">
      <dgm:prSet/>
      <dgm:spPr/>
      <dgm:t>
        <a:bodyPr/>
        <a:lstStyle/>
        <a:p>
          <a:endParaRPr lang="en-US"/>
        </a:p>
      </dgm:t>
    </dgm:pt>
    <dgm:pt modelId="{73C019FC-0089-44FC-A4A7-DD8B61518EBA}">
      <dgm:prSet/>
      <dgm:spPr/>
      <dgm:t>
        <a:bodyPr/>
        <a:lstStyle/>
        <a:p>
          <a:r>
            <a:rPr lang="en-US"/>
            <a:t>Cure and prevention</a:t>
          </a:r>
        </a:p>
      </dgm:t>
    </dgm:pt>
    <dgm:pt modelId="{BB1DD4C8-271F-431D-8B02-AD0620195DCC}" type="parTrans" cxnId="{3FE87C9A-B58B-49C6-968F-37056FA9ADB8}">
      <dgm:prSet/>
      <dgm:spPr/>
      <dgm:t>
        <a:bodyPr/>
        <a:lstStyle/>
        <a:p>
          <a:endParaRPr lang="en-US"/>
        </a:p>
      </dgm:t>
    </dgm:pt>
    <dgm:pt modelId="{15F803C2-A27D-4D9B-B855-5E7DB4C0B01B}" type="sibTrans" cxnId="{3FE87C9A-B58B-49C6-968F-37056FA9ADB8}">
      <dgm:prSet/>
      <dgm:spPr/>
      <dgm:t>
        <a:bodyPr/>
        <a:lstStyle/>
        <a:p>
          <a:endParaRPr lang="en-US"/>
        </a:p>
      </dgm:t>
    </dgm:pt>
    <dgm:pt modelId="{3877FBDF-7E00-4287-AA00-A1DF0174DDB8}" type="pres">
      <dgm:prSet presAssocID="{8B220CD3-5880-4BC6-978E-29B147D2F396}" presName="Name0" presStyleCnt="0">
        <dgm:presLayoutVars>
          <dgm:dir/>
          <dgm:animLvl val="lvl"/>
          <dgm:resizeHandles val="exact"/>
        </dgm:presLayoutVars>
      </dgm:prSet>
      <dgm:spPr/>
    </dgm:pt>
    <dgm:pt modelId="{6511F31C-02EE-474C-BCD5-17773FF22235}" type="pres">
      <dgm:prSet presAssocID="{73C019FC-0089-44FC-A4A7-DD8B61518EBA}" presName="boxAndChildren" presStyleCnt="0"/>
      <dgm:spPr/>
    </dgm:pt>
    <dgm:pt modelId="{DA8C8552-EE17-4955-B9BB-32532A43457B}" type="pres">
      <dgm:prSet presAssocID="{73C019FC-0089-44FC-A4A7-DD8B61518EBA}" presName="parentTextBox" presStyleLbl="node1" presStyleIdx="0" presStyleCnt="3"/>
      <dgm:spPr/>
    </dgm:pt>
    <dgm:pt modelId="{3BE3138D-6A3A-4565-A645-B740D5FA7FE0}" type="pres">
      <dgm:prSet presAssocID="{023E6C88-CBB1-4818-9885-EA107CBCB47A}" presName="sp" presStyleCnt="0"/>
      <dgm:spPr/>
    </dgm:pt>
    <dgm:pt modelId="{C85F5D55-5913-4DB7-9A63-B539546D91AB}" type="pres">
      <dgm:prSet presAssocID="{E5B666CE-27EB-4AD5-9391-A9A5A1485E66}" presName="arrowAndChildren" presStyleCnt="0"/>
      <dgm:spPr/>
    </dgm:pt>
    <dgm:pt modelId="{5E7D43CD-F481-4504-83B2-8EED439B5522}" type="pres">
      <dgm:prSet presAssocID="{E5B666CE-27EB-4AD5-9391-A9A5A1485E66}" presName="parentTextArrow" presStyleLbl="node1" presStyleIdx="1" presStyleCnt="3"/>
      <dgm:spPr/>
    </dgm:pt>
    <dgm:pt modelId="{1FEA8955-FCFF-4B64-A88B-399ECC8C6542}" type="pres">
      <dgm:prSet presAssocID="{79E577C9-EADA-41A6-A467-8A2C073F53C0}" presName="sp" presStyleCnt="0"/>
      <dgm:spPr/>
    </dgm:pt>
    <dgm:pt modelId="{07AA2317-CD30-453F-9545-2674602132C2}" type="pres">
      <dgm:prSet presAssocID="{4B694D96-6DC7-4644-819E-226E2F7502F9}" presName="arrowAndChildren" presStyleCnt="0"/>
      <dgm:spPr/>
    </dgm:pt>
    <dgm:pt modelId="{36C8C174-BB63-4F09-A6AA-D2CC6550C743}" type="pres">
      <dgm:prSet presAssocID="{4B694D96-6DC7-4644-819E-226E2F7502F9}" presName="parentTextArrow" presStyleLbl="node1" presStyleIdx="2" presStyleCnt="3"/>
      <dgm:spPr/>
    </dgm:pt>
  </dgm:ptLst>
  <dgm:cxnLst>
    <dgm:cxn modelId="{AF6D805D-97A1-4353-8AF9-38FD53AA376E}" type="presOf" srcId="{8B220CD3-5880-4BC6-978E-29B147D2F396}" destId="{3877FBDF-7E00-4287-AA00-A1DF0174DDB8}" srcOrd="0" destOrd="0" presId="urn:microsoft.com/office/officeart/2005/8/layout/process4"/>
    <dgm:cxn modelId="{B622424F-E072-486F-B286-C007F3BE7130}" type="presOf" srcId="{E5B666CE-27EB-4AD5-9391-A9A5A1485E66}" destId="{5E7D43CD-F481-4504-83B2-8EED439B5522}" srcOrd="0" destOrd="0" presId="urn:microsoft.com/office/officeart/2005/8/layout/process4"/>
    <dgm:cxn modelId="{BF100355-0431-4E7C-B29C-631F437885F2}" type="presOf" srcId="{73C019FC-0089-44FC-A4A7-DD8B61518EBA}" destId="{DA8C8552-EE17-4955-B9BB-32532A43457B}" srcOrd="0" destOrd="0" presId="urn:microsoft.com/office/officeart/2005/8/layout/process4"/>
    <dgm:cxn modelId="{3FE87C9A-B58B-49C6-968F-37056FA9ADB8}" srcId="{8B220CD3-5880-4BC6-978E-29B147D2F396}" destId="{73C019FC-0089-44FC-A4A7-DD8B61518EBA}" srcOrd="2" destOrd="0" parTransId="{BB1DD4C8-271F-431D-8B02-AD0620195DCC}" sibTransId="{15F803C2-A27D-4D9B-B855-5E7DB4C0B01B}"/>
    <dgm:cxn modelId="{8CB3D5E1-5C7F-4BD5-9075-44B58B9B5B1B}" srcId="{8B220CD3-5880-4BC6-978E-29B147D2F396}" destId="{4B694D96-6DC7-4644-819E-226E2F7502F9}" srcOrd="0" destOrd="0" parTransId="{DD637ED3-3E01-4A7E-BF6A-F5614B40DFB6}" sibTransId="{79E577C9-EADA-41A6-A467-8A2C073F53C0}"/>
    <dgm:cxn modelId="{21B5F4E4-E358-4532-8BAB-3027E73428AF}" srcId="{8B220CD3-5880-4BC6-978E-29B147D2F396}" destId="{E5B666CE-27EB-4AD5-9391-A9A5A1485E66}" srcOrd="1" destOrd="0" parTransId="{C2C58D1D-05D7-4B7C-9402-CECE0FE65CF7}" sibTransId="{023E6C88-CBB1-4818-9885-EA107CBCB47A}"/>
    <dgm:cxn modelId="{250EC9FE-5991-49DE-8D5D-0610F536D423}" type="presOf" srcId="{4B694D96-6DC7-4644-819E-226E2F7502F9}" destId="{36C8C174-BB63-4F09-A6AA-D2CC6550C743}" srcOrd="0" destOrd="0" presId="urn:microsoft.com/office/officeart/2005/8/layout/process4"/>
    <dgm:cxn modelId="{1F011174-8E09-4E88-93E9-94467F439A82}" type="presParOf" srcId="{3877FBDF-7E00-4287-AA00-A1DF0174DDB8}" destId="{6511F31C-02EE-474C-BCD5-17773FF22235}" srcOrd="0" destOrd="0" presId="urn:microsoft.com/office/officeart/2005/8/layout/process4"/>
    <dgm:cxn modelId="{50C91F0F-2A5D-4383-836F-96CD8F654F95}" type="presParOf" srcId="{6511F31C-02EE-474C-BCD5-17773FF22235}" destId="{DA8C8552-EE17-4955-B9BB-32532A43457B}" srcOrd="0" destOrd="0" presId="urn:microsoft.com/office/officeart/2005/8/layout/process4"/>
    <dgm:cxn modelId="{29349D9B-94C8-4A7F-AAB8-565BB816B809}" type="presParOf" srcId="{3877FBDF-7E00-4287-AA00-A1DF0174DDB8}" destId="{3BE3138D-6A3A-4565-A645-B740D5FA7FE0}" srcOrd="1" destOrd="0" presId="urn:microsoft.com/office/officeart/2005/8/layout/process4"/>
    <dgm:cxn modelId="{F66B9278-6138-4EEA-BA49-AA8112760FD7}" type="presParOf" srcId="{3877FBDF-7E00-4287-AA00-A1DF0174DDB8}" destId="{C85F5D55-5913-4DB7-9A63-B539546D91AB}" srcOrd="2" destOrd="0" presId="urn:microsoft.com/office/officeart/2005/8/layout/process4"/>
    <dgm:cxn modelId="{1E292171-4026-422C-9A72-4B77E8BF29EA}" type="presParOf" srcId="{C85F5D55-5913-4DB7-9A63-B539546D91AB}" destId="{5E7D43CD-F481-4504-83B2-8EED439B5522}" srcOrd="0" destOrd="0" presId="urn:microsoft.com/office/officeart/2005/8/layout/process4"/>
    <dgm:cxn modelId="{BA58DF8D-7FF0-42BD-BA9B-1BB74CE76BA7}" type="presParOf" srcId="{3877FBDF-7E00-4287-AA00-A1DF0174DDB8}" destId="{1FEA8955-FCFF-4B64-A88B-399ECC8C6542}" srcOrd="3" destOrd="0" presId="urn:microsoft.com/office/officeart/2005/8/layout/process4"/>
    <dgm:cxn modelId="{7E9847FF-BCF3-4A86-A0A1-7CC01C55CA9A}" type="presParOf" srcId="{3877FBDF-7E00-4287-AA00-A1DF0174DDB8}" destId="{07AA2317-CD30-453F-9545-2674602132C2}" srcOrd="4" destOrd="0" presId="urn:microsoft.com/office/officeart/2005/8/layout/process4"/>
    <dgm:cxn modelId="{B206E4C5-AC8B-4B7E-805F-BA0BBDBE8B17}" type="presParOf" srcId="{07AA2317-CD30-453F-9545-2674602132C2}" destId="{36C8C174-BB63-4F09-A6AA-D2CC6550C74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CB8D3-88C9-49CD-A045-BA7AED72B96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73DBC5-E55B-421B-AC9B-C7ADBBEDB7E1}">
      <dgm:prSet/>
      <dgm:spPr/>
      <dgm:t>
        <a:bodyPr/>
        <a:lstStyle/>
        <a:p>
          <a:r>
            <a:rPr lang="en-US"/>
            <a:t>To aware the people about the disease</a:t>
          </a:r>
        </a:p>
      </dgm:t>
    </dgm:pt>
    <dgm:pt modelId="{9E631A28-00E9-424D-A939-8E94FE44453A}" type="parTrans" cxnId="{7C20A588-BE7D-4F97-A2A1-B63A465E06A1}">
      <dgm:prSet/>
      <dgm:spPr/>
      <dgm:t>
        <a:bodyPr/>
        <a:lstStyle/>
        <a:p>
          <a:endParaRPr lang="en-US"/>
        </a:p>
      </dgm:t>
    </dgm:pt>
    <dgm:pt modelId="{6C64C6BD-4FAC-446B-B1E0-324164669B2F}" type="sibTrans" cxnId="{7C20A588-BE7D-4F97-A2A1-B63A465E06A1}">
      <dgm:prSet/>
      <dgm:spPr/>
      <dgm:t>
        <a:bodyPr/>
        <a:lstStyle/>
        <a:p>
          <a:endParaRPr lang="en-US"/>
        </a:p>
      </dgm:t>
    </dgm:pt>
    <dgm:pt modelId="{6C97DE3F-7D39-4296-97F7-55359502CE59}">
      <dgm:prSet/>
      <dgm:spPr/>
      <dgm:t>
        <a:bodyPr/>
        <a:lstStyle/>
        <a:p>
          <a:r>
            <a:rPr lang="en-US"/>
            <a:t>To portray the message visually</a:t>
          </a:r>
        </a:p>
      </dgm:t>
    </dgm:pt>
    <dgm:pt modelId="{F17B6189-BDD5-4695-820B-ADCEDC0C7739}" type="parTrans" cxnId="{6F816AA2-94A0-4D09-908F-670F49E34F64}">
      <dgm:prSet/>
      <dgm:spPr/>
      <dgm:t>
        <a:bodyPr/>
        <a:lstStyle/>
        <a:p>
          <a:endParaRPr lang="en-US"/>
        </a:p>
      </dgm:t>
    </dgm:pt>
    <dgm:pt modelId="{50E3FEDD-894A-4987-96A0-3A96FD368C29}" type="sibTrans" cxnId="{6F816AA2-94A0-4D09-908F-670F49E34F64}">
      <dgm:prSet/>
      <dgm:spPr/>
      <dgm:t>
        <a:bodyPr/>
        <a:lstStyle/>
        <a:p>
          <a:endParaRPr lang="en-US"/>
        </a:p>
      </dgm:t>
    </dgm:pt>
    <dgm:pt modelId="{D5867F48-0CE0-4C66-90C4-2DC252024399}">
      <dgm:prSet/>
      <dgm:spPr/>
      <dgm:t>
        <a:bodyPr/>
        <a:lstStyle/>
        <a:p>
          <a:r>
            <a:rPr lang="en-US"/>
            <a:t>To understand the message in an educational and an entertaining way</a:t>
          </a:r>
        </a:p>
      </dgm:t>
    </dgm:pt>
    <dgm:pt modelId="{7DB96091-D807-4C89-A44A-5721883178F1}" type="parTrans" cxnId="{CC9882E1-FE4B-4DBC-BAF6-1A5F00EB5422}">
      <dgm:prSet/>
      <dgm:spPr/>
      <dgm:t>
        <a:bodyPr/>
        <a:lstStyle/>
        <a:p>
          <a:endParaRPr lang="en-US"/>
        </a:p>
      </dgm:t>
    </dgm:pt>
    <dgm:pt modelId="{3E7E1765-D9CC-4FF2-8F72-5BB1F1CE15AF}" type="sibTrans" cxnId="{CC9882E1-FE4B-4DBC-BAF6-1A5F00EB5422}">
      <dgm:prSet/>
      <dgm:spPr/>
      <dgm:t>
        <a:bodyPr/>
        <a:lstStyle/>
        <a:p>
          <a:endParaRPr lang="en-US"/>
        </a:p>
      </dgm:t>
    </dgm:pt>
    <dgm:pt modelId="{AE72C05B-1AB1-4E3B-941B-A9FCAC08BFD0}">
      <dgm:prSet/>
      <dgm:spPr/>
      <dgm:t>
        <a:bodyPr/>
        <a:lstStyle/>
        <a:p>
          <a:r>
            <a:rPr lang="en-US"/>
            <a:t>To change simple day to day behavior like getting rid of still water</a:t>
          </a:r>
        </a:p>
      </dgm:t>
    </dgm:pt>
    <dgm:pt modelId="{B8E33A23-83EE-4118-914E-EBFFDA91AB0D}" type="parTrans" cxnId="{2AB6B5BC-8997-49D8-8040-CFC62ACF03E9}">
      <dgm:prSet/>
      <dgm:spPr/>
      <dgm:t>
        <a:bodyPr/>
        <a:lstStyle/>
        <a:p>
          <a:endParaRPr lang="en-US"/>
        </a:p>
      </dgm:t>
    </dgm:pt>
    <dgm:pt modelId="{2C3FB53F-1059-413F-8680-BB20115F9DAB}" type="sibTrans" cxnId="{2AB6B5BC-8997-49D8-8040-CFC62ACF03E9}">
      <dgm:prSet/>
      <dgm:spPr/>
      <dgm:t>
        <a:bodyPr/>
        <a:lstStyle/>
        <a:p>
          <a:endParaRPr lang="en-US"/>
        </a:p>
      </dgm:t>
    </dgm:pt>
    <dgm:pt modelId="{474D3A6D-DC7C-494D-96D2-2AF1181E2BE1}" type="pres">
      <dgm:prSet presAssocID="{F7DCB8D3-88C9-49CD-A045-BA7AED72B964}" presName="linear" presStyleCnt="0">
        <dgm:presLayoutVars>
          <dgm:animLvl val="lvl"/>
          <dgm:resizeHandles val="exact"/>
        </dgm:presLayoutVars>
      </dgm:prSet>
      <dgm:spPr/>
    </dgm:pt>
    <dgm:pt modelId="{AA017EA1-3BAD-438A-AA25-A92831297F0D}" type="pres">
      <dgm:prSet presAssocID="{2373DBC5-E55B-421B-AC9B-C7ADBBEDB7E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963138-0890-4EA9-9A49-C0243F4B3290}" type="pres">
      <dgm:prSet presAssocID="{6C64C6BD-4FAC-446B-B1E0-324164669B2F}" presName="spacer" presStyleCnt="0"/>
      <dgm:spPr/>
    </dgm:pt>
    <dgm:pt modelId="{F1985B10-2C65-433C-9DF3-43163607972B}" type="pres">
      <dgm:prSet presAssocID="{6C97DE3F-7D39-4296-97F7-55359502CE5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D3792E5-F3EE-470D-A519-173F55C02647}" type="pres">
      <dgm:prSet presAssocID="{50E3FEDD-894A-4987-96A0-3A96FD368C29}" presName="spacer" presStyleCnt="0"/>
      <dgm:spPr/>
    </dgm:pt>
    <dgm:pt modelId="{8C250612-5D18-494F-A54F-8E5E2E579BEC}" type="pres">
      <dgm:prSet presAssocID="{D5867F48-0CE0-4C66-90C4-2DC2520243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7708DE-5078-4BB4-B3D3-BED77FF51ED9}" type="pres">
      <dgm:prSet presAssocID="{3E7E1765-D9CC-4FF2-8F72-5BB1F1CE15AF}" presName="spacer" presStyleCnt="0"/>
      <dgm:spPr/>
    </dgm:pt>
    <dgm:pt modelId="{03E37273-6EFE-40EE-95E9-A8F2F9A1440F}" type="pres">
      <dgm:prSet presAssocID="{AE72C05B-1AB1-4E3B-941B-A9FCAC08BF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F1FF09-F124-4A73-BC79-AEA8A5EF45EA}" type="presOf" srcId="{6C97DE3F-7D39-4296-97F7-55359502CE59}" destId="{F1985B10-2C65-433C-9DF3-43163607972B}" srcOrd="0" destOrd="0" presId="urn:microsoft.com/office/officeart/2005/8/layout/vList2"/>
    <dgm:cxn modelId="{FFDDBB66-3117-4810-B2F9-6CA264686FF4}" type="presOf" srcId="{AE72C05B-1AB1-4E3B-941B-A9FCAC08BFD0}" destId="{03E37273-6EFE-40EE-95E9-A8F2F9A1440F}" srcOrd="0" destOrd="0" presId="urn:microsoft.com/office/officeart/2005/8/layout/vList2"/>
    <dgm:cxn modelId="{E7CAA24E-18E9-4C75-931D-22DF1601376C}" type="presOf" srcId="{2373DBC5-E55B-421B-AC9B-C7ADBBEDB7E1}" destId="{AA017EA1-3BAD-438A-AA25-A92831297F0D}" srcOrd="0" destOrd="0" presId="urn:microsoft.com/office/officeart/2005/8/layout/vList2"/>
    <dgm:cxn modelId="{7C20A588-BE7D-4F97-A2A1-B63A465E06A1}" srcId="{F7DCB8D3-88C9-49CD-A045-BA7AED72B964}" destId="{2373DBC5-E55B-421B-AC9B-C7ADBBEDB7E1}" srcOrd="0" destOrd="0" parTransId="{9E631A28-00E9-424D-A939-8E94FE44453A}" sibTransId="{6C64C6BD-4FAC-446B-B1E0-324164669B2F}"/>
    <dgm:cxn modelId="{73F41E9F-21FC-43BF-A385-D2D8FEC5E6E0}" type="presOf" srcId="{F7DCB8D3-88C9-49CD-A045-BA7AED72B964}" destId="{474D3A6D-DC7C-494D-96D2-2AF1181E2BE1}" srcOrd="0" destOrd="0" presId="urn:microsoft.com/office/officeart/2005/8/layout/vList2"/>
    <dgm:cxn modelId="{6F816AA2-94A0-4D09-908F-670F49E34F64}" srcId="{F7DCB8D3-88C9-49CD-A045-BA7AED72B964}" destId="{6C97DE3F-7D39-4296-97F7-55359502CE59}" srcOrd="1" destOrd="0" parTransId="{F17B6189-BDD5-4695-820B-ADCEDC0C7739}" sibTransId="{50E3FEDD-894A-4987-96A0-3A96FD368C29}"/>
    <dgm:cxn modelId="{1BDB65B2-BF34-478F-A346-9DCA0C6D9C43}" type="presOf" srcId="{D5867F48-0CE0-4C66-90C4-2DC252024399}" destId="{8C250612-5D18-494F-A54F-8E5E2E579BEC}" srcOrd="0" destOrd="0" presId="urn:microsoft.com/office/officeart/2005/8/layout/vList2"/>
    <dgm:cxn modelId="{2AB6B5BC-8997-49D8-8040-CFC62ACF03E9}" srcId="{F7DCB8D3-88C9-49CD-A045-BA7AED72B964}" destId="{AE72C05B-1AB1-4E3B-941B-A9FCAC08BFD0}" srcOrd="3" destOrd="0" parTransId="{B8E33A23-83EE-4118-914E-EBFFDA91AB0D}" sibTransId="{2C3FB53F-1059-413F-8680-BB20115F9DAB}"/>
    <dgm:cxn modelId="{CC9882E1-FE4B-4DBC-BAF6-1A5F00EB5422}" srcId="{F7DCB8D3-88C9-49CD-A045-BA7AED72B964}" destId="{D5867F48-0CE0-4C66-90C4-2DC252024399}" srcOrd="2" destOrd="0" parTransId="{7DB96091-D807-4C89-A44A-5721883178F1}" sibTransId="{3E7E1765-D9CC-4FF2-8F72-5BB1F1CE15AF}"/>
    <dgm:cxn modelId="{2032B761-5067-4CF1-8E11-EA80EC251F22}" type="presParOf" srcId="{474D3A6D-DC7C-494D-96D2-2AF1181E2BE1}" destId="{AA017EA1-3BAD-438A-AA25-A92831297F0D}" srcOrd="0" destOrd="0" presId="urn:microsoft.com/office/officeart/2005/8/layout/vList2"/>
    <dgm:cxn modelId="{AF1A4894-42F8-49D0-98EC-F7833C195BC8}" type="presParOf" srcId="{474D3A6D-DC7C-494D-96D2-2AF1181E2BE1}" destId="{8B963138-0890-4EA9-9A49-C0243F4B3290}" srcOrd="1" destOrd="0" presId="urn:microsoft.com/office/officeart/2005/8/layout/vList2"/>
    <dgm:cxn modelId="{89E751A4-7E02-4205-91F0-53B723741E93}" type="presParOf" srcId="{474D3A6D-DC7C-494D-96D2-2AF1181E2BE1}" destId="{F1985B10-2C65-433C-9DF3-43163607972B}" srcOrd="2" destOrd="0" presId="urn:microsoft.com/office/officeart/2005/8/layout/vList2"/>
    <dgm:cxn modelId="{65561152-EC28-4A4F-AA3B-6FB0559D02AB}" type="presParOf" srcId="{474D3A6D-DC7C-494D-96D2-2AF1181E2BE1}" destId="{5D3792E5-F3EE-470D-A519-173F55C02647}" srcOrd="3" destOrd="0" presId="urn:microsoft.com/office/officeart/2005/8/layout/vList2"/>
    <dgm:cxn modelId="{362E1E15-5AF4-4396-9CF1-65AC055E2CE3}" type="presParOf" srcId="{474D3A6D-DC7C-494D-96D2-2AF1181E2BE1}" destId="{8C250612-5D18-494F-A54F-8E5E2E579BEC}" srcOrd="4" destOrd="0" presId="urn:microsoft.com/office/officeart/2005/8/layout/vList2"/>
    <dgm:cxn modelId="{C80D363E-63C0-4781-8CE8-6C3698B06C88}" type="presParOf" srcId="{474D3A6D-DC7C-494D-96D2-2AF1181E2BE1}" destId="{5E7708DE-5078-4BB4-B3D3-BED77FF51ED9}" srcOrd="5" destOrd="0" presId="urn:microsoft.com/office/officeart/2005/8/layout/vList2"/>
    <dgm:cxn modelId="{E68006A5-A6F9-409D-A714-3548C677C196}" type="presParOf" srcId="{474D3A6D-DC7C-494D-96D2-2AF1181E2BE1}" destId="{03E37273-6EFE-40EE-95E9-A8F2F9A144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52C3A6-8FEC-490F-AD76-B7B7DFD0717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93FFB5-9101-42AD-A720-09CB6C2C00B3}">
      <dgm:prSet/>
      <dgm:spPr/>
      <dgm:t>
        <a:bodyPr/>
        <a:lstStyle/>
        <a:p>
          <a:r>
            <a:rPr lang="en-US"/>
            <a:t>Fire alpaca </a:t>
          </a:r>
        </a:p>
      </dgm:t>
    </dgm:pt>
    <dgm:pt modelId="{88E04931-DF13-49B5-9C3E-F9A904917D30}" type="parTrans" cxnId="{55F9B7EB-AC5D-4627-BF8C-F65AC4E3C04D}">
      <dgm:prSet/>
      <dgm:spPr/>
      <dgm:t>
        <a:bodyPr/>
        <a:lstStyle/>
        <a:p>
          <a:endParaRPr lang="en-US"/>
        </a:p>
      </dgm:t>
    </dgm:pt>
    <dgm:pt modelId="{DA61E295-9620-4817-B610-6AC29EFD309F}" type="sibTrans" cxnId="{55F9B7EB-AC5D-4627-BF8C-F65AC4E3C04D}">
      <dgm:prSet/>
      <dgm:spPr/>
      <dgm:t>
        <a:bodyPr/>
        <a:lstStyle/>
        <a:p>
          <a:endParaRPr lang="en-US"/>
        </a:p>
      </dgm:t>
    </dgm:pt>
    <dgm:pt modelId="{78D2BE6F-7501-4211-8681-BE9EAE085288}">
      <dgm:prSet/>
      <dgm:spPr/>
      <dgm:t>
        <a:bodyPr/>
        <a:lstStyle/>
        <a:p>
          <a:r>
            <a:rPr lang="en-US"/>
            <a:t>Adobe illustrator</a:t>
          </a:r>
        </a:p>
      </dgm:t>
    </dgm:pt>
    <dgm:pt modelId="{6B751A4E-527C-4DD7-AC41-56DFCD11F14A}" type="parTrans" cxnId="{5E67DB0C-C5C9-4375-B8CF-95AF6B07284D}">
      <dgm:prSet/>
      <dgm:spPr/>
      <dgm:t>
        <a:bodyPr/>
        <a:lstStyle/>
        <a:p>
          <a:endParaRPr lang="en-US"/>
        </a:p>
      </dgm:t>
    </dgm:pt>
    <dgm:pt modelId="{191F52B1-7E6E-41D0-8C51-94C74024571D}" type="sibTrans" cxnId="{5E67DB0C-C5C9-4375-B8CF-95AF6B07284D}">
      <dgm:prSet/>
      <dgm:spPr/>
      <dgm:t>
        <a:bodyPr/>
        <a:lstStyle/>
        <a:p>
          <a:endParaRPr lang="en-US"/>
        </a:p>
      </dgm:t>
    </dgm:pt>
    <dgm:pt modelId="{6B8440EC-AF2A-41C4-850B-FDC853E9D9CD}">
      <dgm:prSet/>
      <dgm:spPr/>
      <dgm:t>
        <a:bodyPr/>
        <a:lstStyle/>
        <a:p>
          <a:r>
            <a:rPr lang="en-US"/>
            <a:t>Adobe after-effects</a:t>
          </a:r>
        </a:p>
      </dgm:t>
    </dgm:pt>
    <dgm:pt modelId="{920AA2ED-AC8C-4035-86DA-458B2FC2C4AB}" type="parTrans" cxnId="{50425FFC-52B5-4DBC-AE01-FAB929B2C83A}">
      <dgm:prSet/>
      <dgm:spPr/>
      <dgm:t>
        <a:bodyPr/>
        <a:lstStyle/>
        <a:p>
          <a:endParaRPr lang="en-US"/>
        </a:p>
      </dgm:t>
    </dgm:pt>
    <dgm:pt modelId="{4247F303-6A44-40E8-857A-D647B3D847AB}" type="sibTrans" cxnId="{50425FFC-52B5-4DBC-AE01-FAB929B2C83A}">
      <dgm:prSet/>
      <dgm:spPr/>
      <dgm:t>
        <a:bodyPr/>
        <a:lstStyle/>
        <a:p>
          <a:endParaRPr lang="en-US"/>
        </a:p>
      </dgm:t>
    </dgm:pt>
    <dgm:pt modelId="{83603DB4-3F1D-488A-8A5D-A0D7D32C17E4}">
      <dgm:prSet/>
      <dgm:spPr/>
      <dgm:t>
        <a:bodyPr/>
        <a:lstStyle/>
        <a:p>
          <a:r>
            <a:rPr lang="en-US"/>
            <a:t>Toon boom harmony</a:t>
          </a:r>
        </a:p>
      </dgm:t>
    </dgm:pt>
    <dgm:pt modelId="{3AFB94F1-A562-45D3-85CC-00ED6F2B398D}" type="parTrans" cxnId="{EB26DE52-C805-4DE0-9FAE-A0FCBBEB2B22}">
      <dgm:prSet/>
      <dgm:spPr/>
      <dgm:t>
        <a:bodyPr/>
        <a:lstStyle/>
        <a:p>
          <a:endParaRPr lang="en-US"/>
        </a:p>
      </dgm:t>
    </dgm:pt>
    <dgm:pt modelId="{BCAEFDF4-B8D2-482F-8A78-5D4BC693335D}" type="sibTrans" cxnId="{EB26DE52-C805-4DE0-9FAE-A0FCBBEB2B22}">
      <dgm:prSet/>
      <dgm:spPr/>
      <dgm:t>
        <a:bodyPr/>
        <a:lstStyle/>
        <a:p>
          <a:endParaRPr lang="en-US"/>
        </a:p>
      </dgm:t>
    </dgm:pt>
    <dgm:pt modelId="{512ACD06-A3DF-43F6-B4AB-414715BF843A}">
      <dgm:prSet/>
      <dgm:spPr/>
      <dgm:t>
        <a:bodyPr/>
        <a:lstStyle/>
        <a:p>
          <a:r>
            <a:rPr lang="en-US"/>
            <a:t>Adobe premier pro</a:t>
          </a:r>
        </a:p>
      </dgm:t>
    </dgm:pt>
    <dgm:pt modelId="{CFF80EDB-1F78-4780-B1CF-EAE64DB356FE}" type="parTrans" cxnId="{22813F7D-149E-4DDE-8337-6133EFC4A3CA}">
      <dgm:prSet/>
      <dgm:spPr/>
      <dgm:t>
        <a:bodyPr/>
        <a:lstStyle/>
        <a:p>
          <a:endParaRPr lang="en-US"/>
        </a:p>
      </dgm:t>
    </dgm:pt>
    <dgm:pt modelId="{E4D20190-32D7-4E0D-A6EA-937BDE3996DE}" type="sibTrans" cxnId="{22813F7D-149E-4DDE-8337-6133EFC4A3CA}">
      <dgm:prSet/>
      <dgm:spPr/>
      <dgm:t>
        <a:bodyPr/>
        <a:lstStyle/>
        <a:p>
          <a:endParaRPr lang="en-US"/>
        </a:p>
      </dgm:t>
    </dgm:pt>
    <dgm:pt modelId="{DFA763C7-0A5E-49BF-B52F-E415819AA26C}" type="pres">
      <dgm:prSet presAssocID="{F652C3A6-8FEC-490F-AD76-B7B7DFD0717D}" presName="linear" presStyleCnt="0">
        <dgm:presLayoutVars>
          <dgm:animLvl val="lvl"/>
          <dgm:resizeHandles val="exact"/>
        </dgm:presLayoutVars>
      </dgm:prSet>
      <dgm:spPr/>
    </dgm:pt>
    <dgm:pt modelId="{159FBF0A-5A6D-4B91-9DB1-6EAA396B73DC}" type="pres">
      <dgm:prSet presAssocID="{5693FFB5-9101-42AD-A720-09CB6C2C00B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F04C56-2FFE-441C-8313-04D60C4297F3}" type="pres">
      <dgm:prSet presAssocID="{DA61E295-9620-4817-B610-6AC29EFD309F}" presName="spacer" presStyleCnt="0"/>
      <dgm:spPr/>
    </dgm:pt>
    <dgm:pt modelId="{929ED856-CE58-4FE0-955B-75306B362A8B}" type="pres">
      <dgm:prSet presAssocID="{78D2BE6F-7501-4211-8681-BE9EAE08528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51AF9ED-21B8-4F8A-97C7-E7F6A7A243C5}" type="pres">
      <dgm:prSet presAssocID="{191F52B1-7E6E-41D0-8C51-94C74024571D}" presName="spacer" presStyleCnt="0"/>
      <dgm:spPr/>
    </dgm:pt>
    <dgm:pt modelId="{22CD566B-B895-42B2-A642-7FFE8315330C}" type="pres">
      <dgm:prSet presAssocID="{6B8440EC-AF2A-41C4-850B-FDC853E9D9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A0245B-CC8F-4AC1-9D3D-310C911F283D}" type="pres">
      <dgm:prSet presAssocID="{4247F303-6A44-40E8-857A-D647B3D847AB}" presName="spacer" presStyleCnt="0"/>
      <dgm:spPr/>
    </dgm:pt>
    <dgm:pt modelId="{B0748620-7B0F-472A-96C5-EC58961B2B1E}" type="pres">
      <dgm:prSet presAssocID="{83603DB4-3F1D-488A-8A5D-A0D7D32C17E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39BF13-1C93-43AC-BAC2-E240F55022F4}" type="pres">
      <dgm:prSet presAssocID="{BCAEFDF4-B8D2-482F-8A78-5D4BC693335D}" presName="spacer" presStyleCnt="0"/>
      <dgm:spPr/>
    </dgm:pt>
    <dgm:pt modelId="{A59D09D8-F2DD-4B74-B00E-DFC9A4AA7597}" type="pres">
      <dgm:prSet presAssocID="{512ACD06-A3DF-43F6-B4AB-414715BF843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E67DB0C-C5C9-4375-B8CF-95AF6B07284D}" srcId="{F652C3A6-8FEC-490F-AD76-B7B7DFD0717D}" destId="{78D2BE6F-7501-4211-8681-BE9EAE085288}" srcOrd="1" destOrd="0" parTransId="{6B751A4E-527C-4DD7-AC41-56DFCD11F14A}" sibTransId="{191F52B1-7E6E-41D0-8C51-94C74024571D}"/>
    <dgm:cxn modelId="{EB26DE52-C805-4DE0-9FAE-A0FCBBEB2B22}" srcId="{F652C3A6-8FEC-490F-AD76-B7B7DFD0717D}" destId="{83603DB4-3F1D-488A-8A5D-A0D7D32C17E4}" srcOrd="3" destOrd="0" parTransId="{3AFB94F1-A562-45D3-85CC-00ED6F2B398D}" sibTransId="{BCAEFDF4-B8D2-482F-8A78-5D4BC693335D}"/>
    <dgm:cxn modelId="{22813F7D-149E-4DDE-8337-6133EFC4A3CA}" srcId="{F652C3A6-8FEC-490F-AD76-B7B7DFD0717D}" destId="{512ACD06-A3DF-43F6-B4AB-414715BF843A}" srcOrd="4" destOrd="0" parTransId="{CFF80EDB-1F78-4780-B1CF-EAE64DB356FE}" sibTransId="{E4D20190-32D7-4E0D-A6EA-937BDE3996DE}"/>
    <dgm:cxn modelId="{8EBA2096-0207-4920-8287-3F44B5085650}" type="presOf" srcId="{F652C3A6-8FEC-490F-AD76-B7B7DFD0717D}" destId="{DFA763C7-0A5E-49BF-B52F-E415819AA26C}" srcOrd="0" destOrd="0" presId="urn:microsoft.com/office/officeart/2005/8/layout/vList2"/>
    <dgm:cxn modelId="{78C9379D-5E3E-4D7E-A5E7-63413DADD6B1}" type="presOf" srcId="{78D2BE6F-7501-4211-8681-BE9EAE085288}" destId="{929ED856-CE58-4FE0-955B-75306B362A8B}" srcOrd="0" destOrd="0" presId="urn:microsoft.com/office/officeart/2005/8/layout/vList2"/>
    <dgm:cxn modelId="{895F57B6-6606-49F1-BC96-442003B00193}" type="presOf" srcId="{6B8440EC-AF2A-41C4-850B-FDC853E9D9CD}" destId="{22CD566B-B895-42B2-A642-7FFE8315330C}" srcOrd="0" destOrd="0" presId="urn:microsoft.com/office/officeart/2005/8/layout/vList2"/>
    <dgm:cxn modelId="{D591BED0-6F34-49D6-BB34-83B2CBB4633F}" type="presOf" srcId="{5693FFB5-9101-42AD-A720-09CB6C2C00B3}" destId="{159FBF0A-5A6D-4B91-9DB1-6EAA396B73DC}" srcOrd="0" destOrd="0" presId="urn:microsoft.com/office/officeart/2005/8/layout/vList2"/>
    <dgm:cxn modelId="{DEC586D2-639D-4D54-8369-E0EB5C664D94}" type="presOf" srcId="{83603DB4-3F1D-488A-8A5D-A0D7D32C17E4}" destId="{B0748620-7B0F-472A-96C5-EC58961B2B1E}" srcOrd="0" destOrd="0" presId="urn:microsoft.com/office/officeart/2005/8/layout/vList2"/>
    <dgm:cxn modelId="{3AB160EA-1FEE-4FDE-9CE6-609320B69C2B}" type="presOf" srcId="{512ACD06-A3DF-43F6-B4AB-414715BF843A}" destId="{A59D09D8-F2DD-4B74-B00E-DFC9A4AA7597}" srcOrd="0" destOrd="0" presId="urn:microsoft.com/office/officeart/2005/8/layout/vList2"/>
    <dgm:cxn modelId="{55F9B7EB-AC5D-4627-BF8C-F65AC4E3C04D}" srcId="{F652C3A6-8FEC-490F-AD76-B7B7DFD0717D}" destId="{5693FFB5-9101-42AD-A720-09CB6C2C00B3}" srcOrd="0" destOrd="0" parTransId="{88E04931-DF13-49B5-9C3E-F9A904917D30}" sibTransId="{DA61E295-9620-4817-B610-6AC29EFD309F}"/>
    <dgm:cxn modelId="{50425FFC-52B5-4DBC-AE01-FAB929B2C83A}" srcId="{F652C3A6-8FEC-490F-AD76-B7B7DFD0717D}" destId="{6B8440EC-AF2A-41C4-850B-FDC853E9D9CD}" srcOrd="2" destOrd="0" parTransId="{920AA2ED-AC8C-4035-86DA-458B2FC2C4AB}" sibTransId="{4247F303-6A44-40E8-857A-D647B3D847AB}"/>
    <dgm:cxn modelId="{7654955E-AC9A-431F-9AFC-9AA7F3F15EFE}" type="presParOf" srcId="{DFA763C7-0A5E-49BF-B52F-E415819AA26C}" destId="{159FBF0A-5A6D-4B91-9DB1-6EAA396B73DC}" srcOrd="0" destOrd="0" presId="urn:microsoft.com/office/officeart/2005/8/layout/vList2"/>
    <dgm:cxn modelId="{97ECA4C3-901B-4B38-B145-86EB619DA9B6}" type="presParOf" srcId="{DFA763C7-0A5E-49BF-B52F-E415819AA26C}" destId="{74F04C56-2FFE-441C-8313-04D60C4297F3}" srcOrd="1" destOrd="0" presId="urn:microsoft.com/office/officeart/2005/8/layout/vList2"/>
    <dgm:cxn modelId="{E7AF5109-21FD-4FF1-B148-F4329F1EC8B7}" type="presParOf" srcId="{DFA763C7-0A5E-49BF-B52F-E415819AA26C}" destId="{929ED856-CE58-4FE0-955B-75306B362A8B}" srcOrd="2" destOrd="0" presId="urn:microsoft.com/office/officeart/2005/8/layout/vList2"/>
    <dgm:cxn modelId="{C2F56A16-FADE-4CA9-A147-4EBE9BF3D7FE}" type="presParOf" srcId="{DFA763C7-0A5E-49BF-B52F-E415819AA26C}" destId="{451AF9ED-21B8-4F8A-97C7-E7F6A7A243C5}" srcOrd="3" destOrd="0" presId="urn:microsoft.com/office/officeart/2005/8/layout/vList2"/>
    <dgm:cxn modelId="{E7173B60-5B75-4160-A142-DCB084EF7592}" type="presParOf" srcId="{DFA763C7-0A5E-49BF-B52F-E415819AA26C}" destId="{22CD566B-B895-42B2-A642-7FFE8315330C}" srcOrd="4" destOrd="0" presId="urn:microsoft.com/office/officeart/2005/8/layout/vList2"/>
    <dgm:cxn modelId="{42934BBC-FC8E-4CC6-80B0-4D374BD0F36B}" type="presParOf" srcId="{DFA763C7-0A5E-49BF-B52F-E415819AA26C}" destId="{68A0245B-CC8F-4AC1-9D3D-310C911F283D}" srcOrd="5" destOrd="0" presId="urn:microsoft.com/office/officeart/2005/8/layout/vList2"/>
    <dgm:cxn modelId="{575B100D-B166-438D-8082-19FDF0774113}" type="presParOf" srcId="{DFA763C7-0A5E-49BF-B52F-E415819AA26C}" destId="{B0748620-7B0F-472A-96C5-EC58961B2B1E}" srcOrd="6" destOrd="0" presId="urn:microsoft.com/office/officeart/2005/8/layout/vList2"/>
    <dgm:cxn modelId="{6EA84AA2-1632-48F1-9871-7E577F301D47}" type="presParOf" srcId="{DFA763C7-0A5E-49BF-B52F-E415819AA26C}" destId="{8439BF13-1C93-43AC-BAC2-E240F55022F4}" srcOrd="7" destOrd="0" presId="urn:microsoft.com/office/officeart/2005/8/layout/vList2"/>
    <dgm:cxn modelId="{FFD375C9-0EA6-4A76-8AAA-A07506F0242C}" type="presParOf" srcId="{DFA763C7-0A5E-49BF-B52F-E415819AA26C}" destId="{A59D09D8-F2DD-4B74-B00E-DFC9A4AA75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C8552-EE17-4955-B9BB-32532A43457B}">
      <dsp:nvSpPr>
        <dsp:cNvPr id="0" name=""/>
        <dsp:cNvSpPr/>
      </dsp:nvSpPr>
      <dsp:spPr>
        <a:xfrm>
          <a:off x="0" y="3589738"/>
          <a:ext cx="7536203" cy="11782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Cure and prevention</a:t>
          </a:r>
        </a:p>
      </dsp:txBody>
      <dsp:txXfrm>
        <a:off x="0" y="3589738"/>
        <a:ext cx="7536203" cy="1178232"/>
      </dsp:txXfrm>
    </dsp:sp>
    <dsp:sp modelId="{5E7D43CD-F481-4504-83B2-8EED439B5522}">
      <dsp:nvSpPr>
        <dsp:cNvPr id="0" name=""/>
        <dsp:cNvSpPr/>
      </dsp:nvSpPr>
      <dsp:spPr>
        <a:xfrm rot="10800000">
          <a:off x="0" y="1795290"/>
          <a:ext cx="7536203" cy="181212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During infected time period</a:t>
          </a:r>
        </a:p>
      </dsp:txBody>
      <dsp:txXfrm rot="10800000">
        <a:off x="0" y="1795290"/>
        <a:ext cx="7536203" cy="1177462"/>
      </dsp:txXfrm>
    </dsp:sp>
    <dsp:sp modelId="{36C8C174-BB63-4F09-A6AA-D2CC6550C743}">
      <dsp:nvSpPr>
        <dsp:cNvPr id="0" name=""/>
        <dsp:cNvSpPr/>
      </dsp:nvSpPr>
      <dsp:spPr>
        <a:xfrm rot="10800000">
          <a:off x="0" y="842"/>
          <a:ext cx="7536203" cy="181212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How it is transmitted</a:t>
          </a:r>
        </a:p>
      </dsp:txBody>
      <dsp:txXfrm rot="10800000">
        <a:off x="0" y="842"/>
        <a:ext cx="7536203" cy="117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17EA1-3BAD-438A-AA25-A92831297F0D}">
      <dsp:nvSpPr>
        <dsp:cNvPr id="0" name=""/>
        <dsp:cNvSpPr/>
      </dsp:nvSpPr>
      <dsp:spPr>
        <a:xfrm>
          <a:off x="0" y="376918"/>
          <a:ext cx="6949440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 aware the people about the disease</a:t>
          </a:r>
        </a:p>
      </dsp:txBody>
      <dsp:txXfrm>
        <a:off x="58257" y="435175"/>
        <a:ext cx="6832926" cy="1076886"/>
      </dsp:txXfrm>
    </dsp:sp>
    <dsp:sp modelId="{F1985B10-2C65-433C-9DF3-43163607972B}">
      <dsp:nvSpPr>
        <dsp:cNvPr id="0" name=""/>
        <dsp:cNvSpPr/>
      </dsp:nvSpPr>
      <dsp:spPr>
        <a:xfrm>
          <a:off x="0" y="1656718"/>
          <a:ext cx="6949440" cy="1193400"/>
        </a:xfrm>
        <a:prstGeom prst="round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 portray the message visually</a:t>
          </a:r>
        </a:p>
      </dsp:txBody>
      <dsp:txXfrm>
        <a:off x="58257" y="1714975"/>
        <a:ext cx="6832926" cy="1076886"/>
      </dsp:txXfrm>
    </dsp:sp>
    <dsp:sp modelId="{8C250612-5D18-494F-A54F-8E5E2E579BEC}">
      <dsp:nvSpPr>
        <dsp:cNvPr id="0" name=""/>
        <dsp:cNvSpPr/>
      </dsp:nvSpPr>
      <dsp:spPr>
        <a:xfrm>
          <a:off x="0" y="2936518"/>
          <a:ext cx="6949440" cy="1193400"/>
        </a:xfrm>
        <a:prstGeom prst="round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 understand the message in an educational and an entertaining way</a:t>
          </a:r>
        </a:p>
      </dsp:txBody>
      <dsp:txXfrm>
        <a:off x="58257" y="2994775"/>
        <a:ext cx="6832926" cy="1076886"/>
      </dsp:txXfrm>
    </dsp:sp>
    <dsp:sp modelId="{03E37273-6EFE-40EE-95E9-A8F2F9A1440F}">
      <dsp:nvSpPr>
        <dsp:cNvPr id="0" name=""/>
        <dsp:cNvSpPr/>
      </dsp:nvSpPr>
      <dsp:spPr>
        <a:xfrm>
          <a:off x="0" y="4216319"/>
          <a:ext cx="6949440" cy="119340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 change simple day to day behavior like getting rid of still water</a:t>
          </a:r>
        </a:p>
      </dsp:txBody>
      <dsp:txXfrm>
        <a:off x="58257" y="4274576"/>
        <a:ext cx="6832926" cy="1076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FBF0A-5A6D-4B91-9DB1-6EAA396B73DC}">
      <dsp:nvSpPr>
        <dsp:cNvPr id="0" name=""/>
        <dsp:cNvSpPr/>
      </dsp:nvSpPr>
      <dsp:spPr>
        <a:xfrm>
          <a:off x="0" y="1528"/>
          <a:ext cx="694944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Fire alpaca </a:t>
          </a:r>
        </a:p>
      </dsp:txBody>
      <dsp:txXfrm>
        <a:off x="51517" y="53045"/>
        <a:ext cx="6846406" cy="952306"/>
      </dsp:txXfrm>
    </dsp:sp>
    <dsp:sp modelId="{929ED856-CE58-4FE0-955B-75306B362A8B}">
      <dsp:nvSpPr>
        <dsp:cNvPr id="0" name=""/>
        <dsp:cNvSpPr/>
      </dsp:nvSpPr>
      <dsp:spPr>
        <a:xfrm>
          <a:off x="0" y="1183588"/>
          <a:ext cx="6949440" cy="1055340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Adobe illustrator</a:t>
          </a:r>
        </a:p>
      </dsp:txBody>
      <dsp:txXfrm>
        <a:off x="51517" y="1235105"/>
        <a:ext cx="6846406" cy="952306"/>
      </dsp:txXfrm>
    </dsp:sp>
    <dsp:sp modelId="{22CD566B-B895-42B2-A642-7FFE8315330C}">
      <dsp:nvSpPr>
        <dsp:cNvPr id="0" name=""/>
        <dsp:cNvSpPr/>
      </dsp:nvSpPr>
      <dsp:spPr>
        <a:xfrm>
          <a:off x="0" y="2365648"/>
          <a:ext cx="6949440" cy="105534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Adobe after-effects</a:t>
          </a:r>
        </a:p>
      </dsp:txBody>
      <dsp:txXfrm>
        <a:off x="51517" y="2417165"/>
        <a:ext cx="6846406" cy="952306"/>
      </dsp:txXfrm>
    </dsp:sp>
    <dsp:sp modelId="{B0748620-7B0F-472A-96C5-EC58961B2B1E}">
      <dsp:nvSpPr>
        <dsp:cNvPr id="0" name=""/>
        <dsp:cNvSpPr/>
      </dsp:nvSpPr>
      <dsp:spPr>
        <a:xfrm>
          <a:off x="0" y="3547708"/>
          <a:ext cx="6949440" cy="1055340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Toon boom harmony</a:t>
          </a:r>
        </a:p>
      </dsp:txBody>
      <dsp:txXfrm>
        <a:off x="51517" y="3599225"/>
        <a:ext cx="6846406" cy="952306"/>
      </dsp:txXfrm>
    </dsp:sp>
    <dsp:sp modelId="{A59D09D8-F2DD-4B74-B00E-DFC9A4AA7597}">
      <dsp:nvSpPr>
        <dsp:cNvPr id="0" name=""/>
        <dsp:cNvSpPr/>
      </dsp:nvSpPr>
      <dsp:spPr>
        <a:xfrm>
          <a:off x="0" y="4729768"/>
          <a:ext cx="6949440" cy="105534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Adobe premier pro</a:t>
          </a:r>
        </a:p>
      </dsp:txBody>
      <dsp:txXfrm>
        <a:off x="51517" y="4781285"/>
        <a:ext cx="6846406" cy="95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1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1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4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1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2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EC011-61D1-1C07-A614-A91E69C43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Dengue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76797-D44F-4344-1910-79CAEB519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Roman Shrestha(M4)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01CDF-6C8D-1914-A64C-DEE9613A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5" r="-1" b="-1"/>
          <a:stretch/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88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B51DF-A006-5581-CFF5-3B06A8D0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6676-A319-AC02-F34F-0165C551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800"/>
              <a:t>Designing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 descr="A screenshot of a cartoon&#10;&#10;AI-generated content may be incorrect.">
            <a:extLst>
              <a:ext uri="{FF2B5EF4-FFF2-40B4-BE49-F238E27FC236}">
                <a16:creationId xmlns:a16="http://schemas.microsoft.com/office/drawing/2014/main" id="{8FAA44DF-365B-482D-D480-96880CF1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58" y="657792"/>
            <a:ext cx="4919650" cy="265661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71F48B-92BA-A151-50A1-D357FFE56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3542235"/>
            <a:ext cx="4919652" cy="26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B9BA7-5796-3316-EB83-68B511F5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307" y="386256"/>
            <a:ext cx="6467963" cy="9372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Layouts </a:t>
            </a:r>
            <a:endParaRPr lang="en-US"/>
          </a:p>
        </p:txBody>
      </p:sp>
      <p:pic>
        <p:nvPicPr>
          <p:cNvPr id="5" name="Picture 4" descr="A cartoon of a person lying on a bed&#10;&#10;AI-generated content may be incorrect.">
            <a:extLst>
              <a:ext uri="{FF2B5EF4-FFF2-40B4-BE49-F238E27FC236}">
                <a16:creationId xmlns:a16="http://schemas.microsoft.com/office/drawing/2014/main" id="{AD4531A8-3AC4-59D5-AFCB-A57195E9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14" y="1449726"/>
            <a:ext cx="4175974" cy="2265464"/>
          </a:xfrm>
          <a:prstGeom prst="rect">
            <a:avLst/>
          </a:prstGeom>
        </p:spPr>
      </p:pic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47F3A99-13F6-E5C4-45FF-8650C840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528" y="1458446"/>
            <a:ext cx="4179158" cy="225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E1ED1-F795-1D4D-899E-7747A64B8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5" y="3715190"/>
            <a:ext cx="4175973" cy="2265464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331AFB-E687-ED58-9FA1-EA0A004A8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528" y="3839673"/>
            <a:ext cx="4179158" cy="22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734E5-0B0A-68A1-2EEA-FE92CC59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740" y="454924"/>
            <a:ext cx="8732520" cy="905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Rigging </a:t>
            </a:r>
          </a:p>
        </p:txBody>
      </p:sp>
      <p:pic>
        <p:nvPicPr>
          <p:cNvPr id="5" name="Picture 4" descr="A computer screen shot of a video editing software&#10;&#10;AI-generated content may be incorrect.">
            <a:extLst>
              <a:ext uri="{FF2B5EF4-FFF2-40B4-BE49-F238E27FC236}">
                <a16:creationId xmlns:a16="http://schemas.microsoft.com/office/drawing/2014/main" id="{7FA5EE5E-6CE4-265F-ABDB-182CA29C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0" y="2362952"/>
            <a:ext cx="5567617" cy="2964755"/>
          </a:xfrm>
          <a:prstGeom prst="rect">
            <a:avLst/>
          </a:prstGeom>
        </p:spPr>
      </p:pic>
      <p:pic>
        <p:nvPicPr>
          <p:cNvPr id="4" name="Content Placeholder 3" descr="A computer screen shot of a bee&#10;&#10;AI-generated content may be incorrect.">
            <a:extLst>
              <a:ext uri="{FF2B5EF4-FFF2-40B4-BE49-F238E27FC236}">
                <a16:creationId xmlns:a16="http://schemas.microsoft.com/office/drawing/2014/main" id="{753A3C8F-3EBE-B208-BA63-BB09C074D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024" y="2362952"/>
            <a:ext cx="5625723" cy="29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1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566847-3F17-DACE-5029-293F8D78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A2122-4041-F50F-E097-86A3BFA5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89" y="1439333"/>
            <a:ext cx="4098211" cy="2491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Animation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0CBE7-67B9-84A9-1B06-3A36E82C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3" y="728133"/>
            <a:ext cx="5933317" cy="3203991"/>
          </a:xfrm>
          <a:prstGeom prst="rect">
            <a:avLst/>
          </a:prstGeom>
        </p:spPr>
      </p:pic>
      <p:pic>
        <p:nvPicPr>
          <p:cNvPr id="4" name="Content Placeholder 3" descr="A screen shot of a video editing software&#10;&#10;AI-generated content may be incorrect.">
            <a:extLst>
              <a:ext uri="{FF2B5EF4-FFF2-40B4-BE49-F238E27FC236}">
                <a16:creationId xmlns:a16="http://schemas.microsoft.com/office/drawing/2014/main" id="{9E9AEFF5-EAD8-A929-3CB5-3E1D47CC5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713" y="4161354"/>
            <a:ext cx="2871467" cy="1550591"/>
          </a:xfrm>
          <a:prstGeom prst="rect">
            <a:avLst/>
          </a:prstGeom>
        </p:spPr>
      </p:pic>
      <p:pic>
        <p:nvPicPr>
          <p:cNvPr id="6" name="Picture 5" descr="A screenshot of a video editing software&#10;&#10;AI-generated content may be incorrect.">
            <a:extLst>
              <a:ext uri="{FF2B5EF4-FFF2-40B4-BE49-F238E27FC236}">
                <a16:creationId xmlns:a16="http://schemas.microsoft.com/office/drawing/2014/main" id="{D70E8738-D99C-B8A9-086B-AC17B6C71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011" y="4161353"/>
            <a:ext cx="2866616" cy="15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3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0DD10-C026-737A-DC67-C7662205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VFX</a:t>
            </a:r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4CEABAE-9BAC-B734-6DE1-8B9B77E5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0" y="2190866"/>
            <a:ext cx="5559552" cy="3016056"/>
          </a:xfrm>
          <a:prstGeom prst="rect">
            <a:avLst/>
          </a:prstGeom>
        </p:spPr>
      </p:pic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01143B7-A175-3C9E-A5BA-1084F58ED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925" y="2197815"/>
            <a:ext cx="5559552" cy="30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B600D-FEB3-4C30-08BE-209DF825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Rendering</a:t>
            </a:r>
            <a:br>
              <a:rPr lang="en-US" sz="3700"/>
            </a:br>
            <a:endParaRPr lang="en-US" sz="370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0B4566-5C16-B02B-465C-3C4B0A1BB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28" y="1778654"/>
            <a:ext cx="5506064" cy="384048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CD1F15-BC2B-BE12-9E8D-D0816EB3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25" y="2190866"/>
            <a:ext cx="5559552" cy="30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16F718-5341-D863-B923-302EB2E25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3F8E9-B6A9-0955-7FC1-57D4E33D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945" y="1537951"/>
            <a:ext cx="4545573" cy="2780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Post-production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F037-09EE-BF3C-1999-987F6EB8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946" y="4417385"/>
            <a:ext cx="4545572" cy="1262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Editing and compiling</a:t>
            </a:r>
          </a:p>
        </p:txBody>
      </p:sp>
      <p:pic>
        <p:nvPicPr>
          <p:cNvPr id="5" name="Picture 4" descr="A screenshot of a video editing software&#10;&#10;AI-generated content may be incorrect.">
            <a:extLst>
              <a:ext uri="{FF2B5EF4-FFF2-40B4-BE49-F238E27FC236}">
                <a16:creationId xmlns:a16="http://schemas.microsoft.com/office/drawing/2014/main" id="{11821A32-8356-2BD7-CFB2-1E7F345C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92" r="3" b="3"/>
          <a:stretch/>
        </p:blipFill>
        <p:spPr>
          <a:xfrm>
            <a:off x="20" y="10"/>
            <a:ext cx="5917304" cy="3400290"/>
          </a:xfrm>
          <a:prstGeom prst="rect">
            <a:avLst/>
          </a:prstGeom>
        </p:spPr>
      </p:pic>
      <p:pic>
        <p:nvPicPr>
          <p:cNvPr id="4" name="Picture 3" descr="A screenshot of a video editing software&#10;&#10;AI-generated content may be incorrect.">
            <a:extLst>
              <a:ext uri="{FF2B5EF4-FFF2-40B4-BE49-F238E27FC236}">
                <a16:creationId xmlns:a16="http://schemas.microsoft.com/office/drawing/2014/main" id="{D86BA40C-7C7C-1EF3-AB3B-95D07103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7" r="-3" b="-3"/>
          <a:stretch/>
        </p:blipFill>
        <p:spPr>
          <a:xfrm>
            <a:off x="20" y="3453740"/>
            <a:ext cx="5917304" cy="34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7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566847-3F17-DACE-5029-293F8D78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8D221-D72E-A465-DA1C-DFCAD13C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89" y="1439333"/>
            <a:ext cx="4098211" cy="2491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Sound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6A385-49DB-4CD4-56B1-84732F443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513" y="728133"/>
            <a:ext cx="5933317" cy="320399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89365C-CC1D-F679-119A-EFD9E0FA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13" y="4161354"/>
            <a:ext cx="2871467" cy="155059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A3D1A3-04C5-F7CF-F384-FCD60731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011" y="4161353"/>
            <a:ext cx="2866616" cy="15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4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679E-A753-2003-7786-B2FB2291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</a:t>
            </a:r>
          </a:p>
        </p:txBody>
      </p:sp>
      <p:pic>
        <p:nvPicPr>
          <p:cNvPr id="4" name="Content Placeholder 3" descr="A screenshot of a video editing software&#10;&#10;AI-generated content may be incorrect.">
            <a:extLst>
              <a:ext uri="{FF2B5EF4-FFF2-40B4-BE49-F238E27FC236}">
                <a16:creationId xmlns:a16="http://schemas.microsoft.com/office/drawing/2014/main" id="{7929693B-86D6-910A-2302-5929E0820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277" y="1716088"/>
            <a:ext cx="8606709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4044-7F0D-47D3-9407-19DFE898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2500"/>
              <a:t>Survey</a:t>
            </a:r>
            <a:br>
              <a:rPr lang="en-US" sz="2500"/>
            </a:br>
            <a:endParaRPr lang="en-US" sz="25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5ECA01-8FFD-7259-6348-8D0C39A36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818"/>
          <a:stretch/>
        </p:blipFill>
        <p:spPr>
          <a:xfrm>
            <a:off x="1666874" y="1572155"/>
            <a:ext cx="8420099" cy="38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2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2CB8-A6E1-6511-B20F-8C462F92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98A4C-9F57-3BC8-A82D-9CB40B7C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46" r="22879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D9B7-3F5E-6451-F69D-87398E7AD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r>
              <a:rPr lang="en-US" sz="1800" dirty="0"/>
              <a:t>Choose an Awareness animation video</a:t>
            </a:r>
          </a:p>
          <a:p>
            <a:r>
              <a:rPr lang="en-US" sz="1800" dirty="0"/>
              <a:t>50% final project</a:t>
            </a:r>
          </a:p>
          <a:p>
            <a:r>
              <a:rPr lang="en-US" sz="1800" dirty="0"/>
              <a:t>Client project for ward no.11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701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F5165E-B30D-6FEF-D160-696140066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A4D57-D93F-FB09-F2B3-3038CF74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76" y="1452905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Approval letter</a:t>
            </a:r>
            <a:br>
              <a:rPr lang="en-US" sz="3200"/>
            </a:br>
            <a:endParaRPr lang="en-US" sz="3200"/>
          </a:p>
        </p:txBody>
      </p:sp>
      <p:pic>
        <p:nvPicPr>
          <p:cNvPr id="5" name="Picture 4" descr="A white paper with black ink on it">
            <a:extLst>
              <a:ext uri="{FF2B5EF4-FFF2-40B4-BE49-F238E27FC236}">
                <a16:creationId xmlns:a16="http://schemas.microsoft.com/office/drawing/2014/main" id="{6F53DDE2-4B61-3CBA-961D-BF26B4263C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17364" r="10765" b="10924"/>
          <a:stretch/>
        </p:blipFill>
        <p:spPr bwMode="auto">
          <a:xfrm rot="5400000">
            <a:off x="4509146" y="1967490"/>
            <a:ext cx="4099727" cy="292804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 descr="A letter of a college student&#10;&#10;AI-generated content may be incorrect.">
            <a:extLst>
              <a:ext uri="{FF2B5EF4-FFF2-40B4-BE49-F238E27FC236}">
                <a16:creationId xmlns:a16="http://schemas.microsoft.com/office/drawing/2014/main" id="{38841D76-87C9-4A67-CCEB-0CA990D2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2620" y="1376623"/>
            <a:ext cx="3167039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4723C-35DB-60FB-7A58-CA964675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6722DCC-FD90-5C68-88DA-E0B4E03E5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7821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F9E57-0456-2069-ECEB-08E5535B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Dengue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28D6F-9332-C253-7B91-03DD4FAB7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647576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58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19C71-3826-4A52-D686-73BC6BD6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Aims of the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66333F-BB7F-4678-A352-118897902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88607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30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C19A7-3115-C525-CE20-9670765A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1387927"/>
            <a:ext cx="3212502" cy="1942773"/>
          </a:xfrm>
        </p:spPr>
        <p:txBody>
          <a:bodyPr anchor="b">
            <a:normAutofit/>
          </a:bodyPr>
          <a:lstStyle/>
          <a:p>
            <a:r>
              <a:rPr lang="en-US" dirty="0"/>
              <a:t>Targeted audience</a:t>
            </a:r>
          </a:p>
        </p:txBody>
      </p:sp>
      <p:pic>
        <p:nvPicPr>
          <p:cNvPr id="5" name="Picture 4" descr="Colorful carved figures of humans">
            <a:extLst>
              <a:ext uri="{FF2B5EF4-FFF2-40B4-BE49-F238E27FC236}">
                <a16:creationId xmlns:a16="http://schemas.microsoft.com/office/drawing/2014/main" id="{6AC2519A-89DE-3785-42D7-200CD743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5" r="9634" b="-1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1BDE-BDDD-EDA2-E35E-4DF7077C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420" y="3412998"/>
            <a:ext cx="3212502" cy="2767366"/>
          </a:xfrm>
        </p:spPr>
        <p:txBody>
          <a:bodyPr>
            <a:normAutofit/>
          </a:bodyPr>
          <a:lstStyle/>
          <a:p>
            <a:r>
              <a:rPr lang="en-US" sz="1800" dirty="0"/>
              <a:t>Age 10 to 60years</a:t>
            </a:r>
          </a:p>
          <a:p>
            <a:r>
              <a:rPr lang="en-US" sz="1800" dirty="0"/>
              <a:t>All genders</a:t>
            </a:r>
          </a:p>
          <a:p>
            <a:r>
              <a:rPr lang="en-US" sz="1800" dirty="0"/>
              <a:t>No specific ethnicity</a:t>
            </a:r>
          </a:p>
          <a:p>
            <a:r>
              <a:rPr lang="en-US" sz="1800" dirty="0"/>
              <a:t>Location urban and </a:t>
            </a:r>
            <a:r>
              <a:rPr lang="en-US" sz="1800" dirty="0" err="1"/>
              <a:t>sem-i</a:t>
            </a:r>
            <a:r>
              <a:rPr lang="en-US" sz="1800" dirty="0"/>
              <a:t> urban areas</a:t>
            </a:r>
          </a:p>
        </p:txBody>
      </p:sp>
    </p:spTree>
    <p:extLst>
      <p:ext uri="{BB962C8B-B14F-4D97-AF65-F5344CB8AC3E}">
        <p14:creationId xmlns:p14="http://schemas.microsoft.com/office/powerpoint/2010/main" val="308259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75FDA-F67D-2EDC-A756-4C523345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/>
              <a:t>Technologies employed</a:t>
            </a:r>
            <a:br>
              <a:rPr lang="en-US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8FECD-18A3-B84D-E110-8D7DE4C89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10885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055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8DB70D-AC37-F4B2-AE26-FA3AFB22C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3B622-FAD2-32E8-9629-04E8A9B7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586882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Pre-production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1488-AC89-3A30-BD28-68D3D17B5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586882" cy="4096512"/>
          </a:xfrm>
        </p:spPr>
        <p:txBody>
          <a:bodyPr>
            <a:normAutofit/>
          </a:bodyPr>
          <a:lstStyle/>
          <a:p>
            <a:r>
              <a:rPr lang="en-US" sz="1800"/>
              <a:t>Scripting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Picture 4" descr="A screen shot of a movie&#10;&#10;AI-generated content may be incorrect.">
            <a:extLst>
              <a:ext uri="{FF2B5EF4-FFF2-40B4-BE49-F238E27FC236}">
                <a16:creationId xmlns:a16="http://schemas.microsoft.com/office/drawing/2014/main" id="{56A86C6B-4808-14A0-C32C-A09E7310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76" r="-5" b="-5"/>
          <a:stretch/>
        </p:blipFill>
        <p:spPr>
          <a:xfrm>
            <a:off x="6096000" y="10"/>
            <a:ext cx="3019170" cy="3405485"/>
          </a:xfrm>
          <a:prstGeom prst="rect">
            <a:avLst/>
          </a:prstGeom>
        </p:spPr>
      </p:pic>
      <p:pic>
        <p:nvPicPr>
          <p:cNvPr id="4" name="Picture 3" descr="A screenshot of a movie&#10;&#10;AI-generated content may be incorrect.">
            <a:extLst>
              <a:ext uri="{FF2B5EF4-FFF2-40B4-BE49-F238E27FC236}">
                <a16:creationId xmlns:a16="http://schemas.microsoft.com/office/drawing/2014/main" id="{3E8640ED-C82A-CB33-BFAE-D8A6FCD4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07" r="4" b="4"/>
          <a:stretch/>
        </p:blipFill>
        <p:spPr>
          <a:xfrm>
            <a:off x="9166360" y="10"/>
            <a:ext cx="3025640" cy="3405485"/>
          </a:xfrm>
          <a:prstGeom prst="rect">
            <a:avLst/>
          </a:prstGeom>
        </p:spPr>
      </p:pic>
      <p:pic>
        <p:nvPicPr>
          <p:cNvPr id="6" name="Picture 5" descr="A screenshot of a movie&#10;&#10;AI-generated content may be incorrect.">
            <a:extLst>
              <a:ext uri="{FF2B5EF4-FFF2-40B4-BE49-F238E27FC236}">
                <a16:creationId xmlns:a16="http://schemas.microsoft.com/office/drawing/2014/main" id="{BF2DB7C2-CFBC-32BD-5113-CD1599D1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144" r="1" b="8816"/>
          <a:stretch/>
        </p:blipFill>
        <p:spPr>
          <a:xfrm>
            <a:off x="6096000" y="3456073"/>
            <a:ext cx="6096000" cy="3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534EC2-FC3F-CF77-E304-760B2F12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A10A7-AB2C-E57F-0307-5928816E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47" y="487677"/>
            <a:ext cx="9167906" cy="12058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Story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C4470-5014-25BC-640F-010ACEE5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488"/>
          <a:stretch/>
        </p:blipFill>
        <p:spPr>
          <a:xfrm>
            <a:off x="-9069" y="2087707"/>
            <a:ext cx="3005706" cy="3941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074F1-9C6D-D5AA-0746-454FF689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1"/>
          <a:stretch/>
        </p:blipFill>
        <p:spPr>
          <a:xfrm>
            <a:off x="3049833" y="2087707"/>
            <a:ext cx="3009801" cy="3941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A9801-D9A0-D80F-3543-F30C736614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71"/>
          <a:stretch/>
        </p:blipFill>
        <p:spPr>
          <a:xfrm>
            <a:off x="6112829" y="2087706"/>
            <a:ext cx="3007674" cy="394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CD71E-BE97-CD96-C33E-30136E25A0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0" r="4" b="4"/>
          <a:stretch/>
        </p:blipFill>
        <p:spPr>
          <a:xfrm>
            <a:off x="9170463" y="2087706"/>
            <a:ext cx="3018979" cy="39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4AEEF-5B43-2D97-6914-534AF5C4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740" y="454924"/>
            <a:ext cx="8732520" cy="905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Animatics</a:t>
            </a:r>
          </a:p>
        </p:txBody>
      </p:sp>
      <p:pic>
        <p:nvPicPr>
          <p:cNvPr id="4" name="Content Placeholder 3" descr="A collage of a story&#10;&#10;AI-generated content may be incorrect.">
            <a:extLst>
              <a:ext uri="{FF2B5EF4-FFF2-40B4-BE49-F238E27FC236}">
                <a16:creationId xmlns:a16="http://schemas.microsoft.com/office/drawing/2014/main" id="{E4C11C43-B25D-8171-FD43-06C61C7D0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40" y="2362952"/>
            <a:ext cx="5567617" cy="2922998"/>
          </a:xfrm>
          <a:prstGeom prst="rect">
            <a:avLst/>
          </a:prstGeom>
        </p:spPr>
      </p:pic>
      <p:pic>
        <p:nvPicPr>
          <p:cNvPr id="5" name="Picture 4" descr="A computer screen shot of a video editing program&#10;&#10;AI-generated content may be incorrect.">
            <a:extLst>
              <a:ext uri="{FF2B5EF4-FFF2-40B4-BE49-F238E27FC236}">
                <a16:creationId xmlns:a16="http://schemas.microsoft.com/office/drawing/2014/main" id="{3341FD98-2BC8-4BF5-892A-7EE1799A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24" y="2362952"/>
            <a:ext cx="5625723" cy="29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064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133</Words>
  <Application>Microsoft Office PowerPoint</Application>
  <PresentationFormat>Widescreen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Neue Haas Grotesk Text Pro</vt:lpstr>
      <vt:lpstr>VanillaVTI</vt:lpstr>
      <vt:lpstr>Dengue</vt:lpstr>
      <vt:lpstr>Introduction</vt:lpstr>
      <vt:lpstr>Dengue</vt:lpstr>
      <vt:lpstr>Aims of the project</vt:lpstr>
      <vt:lpstr>Targeted audience</vt:lpstr>
      <vt:lpstr>Technologies employed </vt:lpstr>
      <vt:lpstr>Pre-production</vt:lpstr>
      <vt:lpstr>Story board</vt:lpstr>
      <vt:lpstr>Animatics</vt:lpstr>
      <vt:lpstr>Production</vt:lpstr>
      <vt:lpstr>Layouts </vt:lpstr>
      <vt:lpstr>Rigging </vt:lpstr>
      <vt:lpstr>Animation </vt:lpstr>
      <vt:lpstr>VFX</vt:lpstr>
      <vt:lpstr>Rendering </vt:lpstr>
      <vt:lpstr>Post-production</vt:lpstr>
      <vt:lpstr>Sound</vt:lpstr>
      <vt:lpstr>Rendering </vt:lpstr>
      <vt:lpstr>Survey </vt:lpstr>
      <vt:lpstr>Approval letter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Shrestha</dc:creator>
  <cp:lastModifiedBy>Roman Shrestha</cp:lastModifiedBy>
  <cp:revision>7</cp:revision>
  <dcterms:created xsi:type="dcterms:W3CDTF">2025-05-06T22:30:59Z</dcterms:created>
  <dcterms:modified xsi:type="dcterms:W3CDTF">2025-05-07T02:39:15Z</dcterms:modified>
</cp:coreProperties>
</file>